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Raleway Bold" pitchFamily="2" charset="-52"/>
      <p:bold r:id="rId16"/>
    </p:embeddedFont>
    <p:embeddedFont>
      <p:font typeface="Raleway Medium" pitchFamily="2" charset="-52"/>
      <p:regular r:id="rId1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12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9335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1508046"/>
            <a:ext cx="7381875" cy="2097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Разработка и создание программы для университетов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81063" y="3983355"/>
            <a:ext cx="7381875" cy="2014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Представляем разработку мобильного приложения. Оно предназначено для управления данными университетов. Программа автоматизирует процессы учета студентов и преподавателей. Разработка выполнена Юнусовым Р.А. Руководитель Мирошниченко Г.В. Группа: Пр-32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881063" y="6281023"/>
            <a:ext cx="2007394" cy="440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ru-RU" sz="2450" b="1" dirty="0">
                <a:solidFill>
                  <a:srgbClr val="D7D4CC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Выполнил: Юнусов Р.А.</a:t>
            </a:r>
          </a:p>
          <a:p>
            <a:pPr marL="0" indent="0" algn="l">
              <a:lnSpc>
                <a:spcPts val="3450"/>
              </a:lnSpc>
              <a:buNone/>
            </a:pPr>
            <a:r>
              <a:rPr lang="ru-RU" sz="2450" b="1" dirty="0">
                <a:solidFill>
                  <a:srgbClr val="D7D4CC"/>
                </a:solidFill>
                <a:latin typeface="Raleway Bold" pitchFamily="34" charset="0"/>
              </a:rPr>
              <a:t>Преподаватель: Мирошниченко Г.В.</a:t>
            </a:r>
            <a:endParaRPr lang="en-US" sz="2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549003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О программе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63" y="2751773"/>
            <a:ext cx="1227296" cy="13195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81063" y="4606171"/>
            <a:ext cx="300573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Основные функции: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81063" y="5207556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Основной учет данных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881063" y="5698569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Манипуляция с записями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881063" y="6189583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Просмотр данных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7629882" y="4606171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Преимущества: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29882" y="5207556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Удобство использования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7629882" y="5698569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Быстрый доступ к информации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7629882" y="6189583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Автоматизация процессов</a:t>
            </a:r>
            <a:endParaRPr lang="en-US" sz="19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1124426"/>
            <a:ext cx="7293531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Цели и задачи проекта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67462" y="2484358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7185541" y="2484358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Цель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85541" y="2985016"/>
            <a:ext cx="6563797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Автоматизация управления университетами. Учет данных об университетах, студентах и преподавателях.</a:t>
            </a:r>
            <a:endParaRPr lang="en-US" sz="1950" dirty="0"/>
          </a:p>
        </p:txBody>
      </p:sp>
      <p:sp>
        <p:nvSpPr>
          <p:cNvPr id="7" name="Shape 4"/>
          <p:cNvSpPr/>
          <p:nvPr/>
        </p:nvSpPr>
        <p:spPr>
          <a:xfrm>
            <a:off x="6367462" y="4728567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8" name="Text 5"/>
          <p:cNvSpPr/>
          <p:nvPr/>
        </p:nvSpPr>
        <p:spPr>
          <a:xfrm>
            <a:off x="7185541" y="4728567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Задачи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85541" y="5229225"/>
            <a:ext cx="6563797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Изучить актуальную информацию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7185541" y="5720239"/>
            <a:ext cx="6563797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Подобрать средства разработки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7185541" y="6211253"/>
            <a:ext cx="6563797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Разработать удобный интерфейс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7185541" y="6702266"/>
            <a:ext cx="6563797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Учесть требования задачи</a:t>
            </a:r>
            <a:endParaRPr lang="en-US" sz="19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1593771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Функциональные характеристики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462" y="3369826"/>
            <a:ext cx="552212" cy="55221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67462" y="4173736"/>
            <a:ext cx="2208848" cy="699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Привлекательность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367462" y="5024080"/>
            <a:ext cx="2208848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Интерфейс должен доставлять удовольствие.</a:t>
            </a:r>
            <a:endParaRPr lang="en-US" sz="19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3857" y="3369826"/>
            <a:ext cx="552212" cy="5522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53857" y="4173736"/>
            <a:ext cx="2208967" cy="699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Лаконичность и простота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53857" y="5024080"/>
            <a:ext cx="2208967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Интерфейс не должен быть перегружен.</a:t>
            </a:r>
            <a:endParaRPr lang="en-US" sz="19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0371" y="3369826"/>
            <a:ext cx="552212" cy="55221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0371" y="4173736"/>
            <a:ext cx="2208967" cy="699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Систематизация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0371" y="5024080"/>
            <a:ext cx="2208967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Упрощение операций с данными.</a:t>
            </a:r>
            <a:endParaRPr lang="en-US" sz="19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1492448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Используемые инструменты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81063" y="3268504"/>
            <a:ext cx="3565088" cy="1809869"/>
          </a:xfrm>
          <a:prstGeom prst="roundRect">
            <a:avLst>
              <a:gd name="adj" fmla="val 20866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1132761" y="3520202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Navigation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32761" y="4020860"/>
            <a:ext cx="3061692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Для навигации между экранами.</a:t>
            </a:r>
            <a:endParaRPr lang="en-US" sz="1950" dirty="0"/>
          </a:p>
        </p:txBody>
      </p:sp>
      <p:sp>
        <p:nvSpPr>
          <p:cNvPr id="7" name="Shape 4"/>
          <p:cNvSpPr/>
          <p:nvPr/>
        </p:nvSpPr>
        <p:spPr>
          <a:xfrm>
            <a:off x="4697849" y="3268504"/>
            <a:ext cx="3565088" cy="1809869"/>
          </a:xfrm>
          <a:prstGeom prst="roundRect">
            <a:avLst>
              <a:gd name="adj" fmla="val 20866"/>
            </a:avLst>
          </a:prstGeom>
          <a:solidFill>
            <a:srgbClr val="46464A"/>
          </a:solidFill>
          <a:ln/>
        </p:spPr>
      </p:sp>
      <p:sp>
        <p:nvSpPr>
          <p:cNvPr id="8" name="Text 5"/>
          <p:cNvSpPr/>
          <p:nvPr/>
        </p:nvSpPr>
        <p:spPr>
          <a:xfrm>
            <a:off x="4949547" y="3520202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ROOM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49547" y="4020860"/>
            <a:ext cx="3061692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Библиотека для работы с базой данных.</a:t>
            </a:r>
            <a:endParaRPr lang="en-US" sz="1950" dirty="0"/>
          </a:p>
        </p:txBody>
      </p:sp>
      <p:sp>
        <p:nvSpPr>
          <p:cNvPr id="10" name="Shape 7"/>
          <p:cNvSpPr/>
          <p:nvPr/>
        </p:nvSpPr>
        <p:spPr>
          <a:xfrm>
            <a:off x="881063" y="5330071"/>
            <a:ext cx="7381875" cy="1406962"/>
          </a:xfrm>
          <a:prstGeom prst="roundRect">
            <a:avLst>
              <a:gd name="adj" fmla="val 26841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1132761" y="5581769"/>
            <a:ext cx="3332678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BottomNavigationView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32761" y="6082427"/>
            <a:ext cx="6878479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Для удобной навигации.</a:t>
            </a:r>
            <a:endParaRPr lang="en-US" sz="19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8658" y="314682"/>
            <a:ext cx="3336965" cy="760023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81063" y="1566505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Главное окно программы</a:t>
            </a:r>
            <a:endParaRPr lang="en-US" sz="44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063" y="3342561"/>
            <a:ext cx="1258729" cy="180986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517338" y="3594259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Авторизация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2517338" y="4094917"/>
            <a:ext cx="5745599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Выбор роли: студент, преподаватель, министерство.</a:t>
            </a:r>
            <a:endParaRPr lang="en-US" sz="19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063" y="5152430"/>
            <a:ext cx="1258729" cy="151054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517338" y="5404128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Простота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2517338" y="5904786"/>
            <a:ext cx="5745599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Удобное взаимодействие с информацией.</a:t>
            </a:r>
            <a:endParaRPr lang="en-US" sz="19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8658" y="314682"/>
            <a:ext cx="3336965" cy="760023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81063" y="1214199"/>
            <a:ext cx="7169348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Экран "Университеты"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1164193" y="2291001"/>
            <a:ext cx="30480" cy="4724281"/>
          </a:xfrm>
          <a:prstGeom prst="roundRect">
            <a:avLst>
              <a:gd name="adj" fmla="val 1239006"/>
            </a:avLst>
          </a:prstGeom>
          <a:solidFill>
            <a:srgbClr val="5F5F63"/>
          </a:solidFill>
          <a:ln/>
        </p:spPr>
      </p:sp>
      <p:sp>
        <p:nvSpPr>
          <p:cNvPr id="6" name="Shape 2"/>
          <p:cNvSpPr/>
          <p:nvPr/>
        </p:nvSpPr>
        <p:spPr>
          <a:xfrm>
            <a:off x="1416903" y="2842022"/>
            <a:ext cx="755213" cy="30480"/>
          </a:xfrm>
          <a:prstGeom prst="roundRect">
            <a:avLst>
              <a:gd name="adj" fmla="val 1239006"/>
            </a:avLst>
          </a:prstGeom>
          <a:solidFill>
            <a:srgbClr val="5F5F63"/>
          </a:solidFill>
          <a:ln/>
        </p:spPr>
      </p:sp>
      <p:sp>
        <p:nvSpPr>
          <p:cNvPr id="7" name="Shape 3"/>
          <p:cNvSpPr/>
          <p:nvPr/>
        </p:nvSpPr>
        <p:spPr>
          <a:xfrm>
            <a:off x="881003" y="2574131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8" name="Text 4"/>
          <p:cNvSpPr/>
          <p:nvPr/>
        </p:nvSpPr>
        <p:spPr>
          <a:xfrm>
            <a:off x="996315" y="2647474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600" dirty="0"/>
          </a:p>
        </p:txBody>
      </p:sp>
      <p:sp>
        <p:nvSpPr>
          <p:cNvPr id="9" name="Text 5"/>
          <p:cNvSpPr/>
          <p:nvPr/>
        </p:nvSpPr>
        <p:spPr>
          <a:xfrm>
            <a:off x="2423041" y="2542699"/>
            <a:ext cx="3883938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Таблица "Университеты"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2423041" y="3043357"/>
            <a:ext cx="5839897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Информация об университетах.</a:t>
            </a:r>
            <a:endParaRPr lang="en-US" sz="1950" dirty="0"/>
          </a:p>
        </p:txBody>
      </p:sp>
      <p:sp>
        <p:nvSpPr>
          <p:cNvPr id="11" name="Shape 7"/>
          <p:cNvSpPr/>
          <p:nvPr/>
        </p:nvSpPr>
        <p:spPr>
          <a:xfrm>
            <a:off x="1416903" y="4500682"/>
            <a:ext cx="755213" cy="30480"/>
          </a:xfrm>
          <a:prstGeom prst="roundRect">
            <a:avLst>
              <a:gd name="adj" fmla="val 1239006"/>
            </a:avLst>
          </a:prstGeom>
          <a:solidFill>
            <a:srgbClr val="5F5F63"/>
          </a:solidFill>
          <a:ln/>
        </p:spPr>
      </p:sp>
      <p:sp>
        <p:nvSpPr>
          <p:cNvPr id="12" name="Shape 8"/>
          <p:cNvSpPr/>
          <p:nvPr/>
        </p:nvSpPr>
        <p:spPr>
          <a:xfrm>
            <a:off x="881003" y="4232791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13" name="Text 9"/>
          <p:cNvSpPr/>
          <p:nvPr/>
        </p:nvSpPr>
        <p:spPr>
          <a:xfrm>
            <a:off x="996315" y="4306133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600" dirty="0"/>
          </a:p>
        </p:txBody>
      </p:sp>
      <p:sp>
        <p:nvSpPr>
          <p:cNvPr id="14" name="Text 10"/>
          <p:cNvSpPr/>
          <p:nvPr/>
        </p:nvSpPr>
        <p:spPr>
          <a:xfrm>
            <a:off x="2423041" y="4201358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Функции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2423041" y="4702016"/>
            <a:ext cx="5839897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Добавление, изменение, удаление.</a:t>
            </a:r>
            <a:endParaRPr lang="en-US" sz="1950" dirty="0"/>
          </a:p>
        </p:txBody>
      </p:sp>
      <p:sp>
        <p:nvSpPr>
          <p:cNvPr id="16" name="Shape 12"/>
          <p:cNvSpPr/>
          <p:nvPr/>
        </p:nvSpPr>
        <p:spPr>
          <a:xfrm>
            <a:off x="1416903" y="6159341"/>
            <a:ext cx="755213" cy="30480"/>
          </a:xfrm>
          <a:prstGeom prst="roundRect">
            <a:avLst>
              <a:gd name="adj" fmla="val 1239006"/>
            </a:avLst>
          </a:prstGeom>
          <a:solidFill>
            <a:srgbClr val="5F5F63"/>
          </a:solidFill>
          <a:ln/>
        </p:spPr>
      </p:sp>
      <p:sp>
        <p:nvSpPr>
          <p:cNvPr id="17" name="Shape 13"/>
          <p:cNvSpPr/>
          <p:nvPr/>
        </p:nvSpPr>
        <p:spPr>
          <a:xfrm>
            <a:off x="881003" y="5891451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46464A"/>
          </a:solidFill>
          <a:ln/>
        </p:spPr>
      </p:sp>
      <p:sp>
        <p:nvSpPr>
          <p:cNvPr id="18" name="Text 14"/>
          <p:cNvSpPr/>
          <p:nvPr/>
        </p:nvSpPr>
        <p:spPr>
          <a:xfrm>
            <a:off x="996315" y="5964793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600" dirty="0"/>
          </a:p>
        </p:txBody>
      </p:sp>
      <p:sp>
        <p:nvSpPr>
          <p:cNvPr id="19" name="Text 15"/>
          <p:cNvSpPr/>
          <p:nvPr/>
        </p:nvSpPr>
        <p:spPr>
          <a:xfrm>
            <a:off x="2423041" y="5860018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База данных</a:t>
            </a:r>
            <a:endParaRPr lang="en-US" sz="2200" dirty="0"/>
          </a:p>
        </p:txBody>
      </p:sp>
      <p:sp>
        <p:nvSpPr>
          <p:cNvPr id="20" name="Text 16"/>
          <p:cNvSpPr/>
          <p:nvPr/>
        </p:nvSpPr>
        <p:spPr>
          <a:xfrm>
            <a:off x="2423041" y="6360676"/>
            <a:ext cx="5839897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Поиск и выбор университета.</a:t>
            </a:r>
            <a:endParaRPr lang="en-US" sz="19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8658" y="314682"/>
            <a:ext cx="3336965" cy="760023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81063" y="2481024"/>
            <a:ext cx="5681424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Экран "Студенты"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881063" y="3557826"/>
            <a:ext cx="73818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Полный учет и управление данными студентов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881063" y="4048839"/>
            <a:ext cx="73818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Просмотр и редактирование информации: ФИО, университет, специализация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881063" y="4942761"/>
            <a:ext cx="73818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Данные по дате рождения и форме обучения (бюджет, коммерция)</a:t>
            </a:r>
            <a:endParaRPr lang="en-US" sz="19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8658" y="314682"/>
            <a:ext cx="3336965" cy="760023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81063" y="2638425"/>
            <a:ext cx="7376279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Экран "Преподаватели"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881063" y="3715226"/>
            <a:ext cx="73818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Университет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881063" y="4206240"/>
            <a:ext cx="73818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Специальность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881063" y="4697254"/>
            <a:ext cx="73818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ЗП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881063" y="5188268"/>
            <a:ext cx="73818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Кол-во часов</a:t>
            </a:r>
            <a:endParaRPr lang="en-US" sz="19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252</Words>
  <Application>Microsoft Office PowerPoint</Application>
  <PresentationFormat>Произвольный</PresentationFormat>
  <Paragraphs>68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Raleway Medium</vt:lpstr>
      <vt:lpstr>Comfortaa Bold</vt:lpstr>
      <vt:lpstr>Arial</vt:lpstr>
      <vt:lpstr>Calibri</vt:lpstr>
      <vt:lpstr>Raleway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Руслан Юнусов</cp:lastModifiedBy>
  <cp:revision>2</cp:revision>
  <dcterms:created xsi:type="dcterms:W3CDTF">2025-04-18T15:32:29Z</dcterms:created>
  <dcterms:modified xsi:type="dcterms:W3CDTF">2025-04-18T15:34:54Z</dcterms:modified>
</cp:coreProperties>
</file>